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26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47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831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49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746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468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096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95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28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95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49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43CC-EB85-4DD3-A502-20A44754F5A0}" type="datetimeFigureOut">
              <a:rPr lang="en-NZ" smtClean="0"/>
              <a:t>16/03/2026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D651-4332-4799-B674-5446A3616B4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15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Zetta</dc:creator>
  <cp:lastModifiedBy>Natalie | Quadrant Solutions</cp:lastModifiedBy>
  <cp:revision>2</cp:revision>
  <dcterms:created xsi:type="dcterms:W3CDTF">2026-02-02T18:27:32Z</dcterms:created>
  <dcterms:modified xsi:type="dcterms:W3CDTF">2026-03-15T23:59:13Z</dcterms:modified>
</cp:coreProperties>
</file>