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02678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64714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48318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9493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57469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2468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50960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99562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92826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19579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2493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643CC-EB85-4DD3-A502-20A44754F5A0}" type="datetimeFigureOut">
              <a:rPr lang="en-NZ" smtClean="0"/>
              <a:t>16/03/2026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1D651-4332-4799-B674-5446A3616B4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7150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187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Zetta</dc:creator>
  <cp:lastModifiedBy>Natalie | Quadrant Solutions</cp:lastModifiedBy>
  <cp:revision>2</cp:revision>
  <dcterms:created xsi:type="dcterms:W3CDTF">2026-02-02T18:27:32Z</dcterms:created>
  <dcterms:modified xsi:type="dcterms:W3CDTF">2026-03-16T00:00:19Z</dcterms:modified>
</cp:coreProperties>
</file>