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0267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471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831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49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5746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468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096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9562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282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957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249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150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19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Zetta</dc:creator>
  <cp:lastModifiedBy>Natalie | Quadrant Solutions</cp:lastModifiedBy>
  <cp:revision>2</cp:revision>
  <dcterms:created xsi:type="dcterms:W3CDTF">2026-02-02T18:27:32Z</dcterms:created>
  <dcterms:modified xsi:type="dcterms:W3CDTF">2026-03-15T23:57:55Z</dcterms:modified>
</cp:coreProperties>
</file>